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ebb6c98a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131ebb6c98a_2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1ebb6c98a_2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31ebb6c98a_2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ebb6c98a_2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31ebb6c98a_2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1ebb6c98a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31ebb6c98a_2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1ebb6c98a_2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31ebb6c98a_2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1ebb6c98a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31ebb6c98a_2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1ebb6c98a_2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31ebb6c98a_2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1ebb6c98a_2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31ebb6c98a_2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1ebb6c98a_2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31ebb6c98a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ebb6c98a_2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31ebb6c98a_2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ebb6c98a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31ebb6c98a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1ebb6c98a_2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31ebb6c98a_2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3888" y="3442097"/>
            <a:ext cx="7886700" cy="11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629840" y="273844"/>
            <a:ext cx="788670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629840" y="1260872"/>
            <a:ext cx="3868342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629150" y="1260872"/>
            <a:ext cx="3887391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>
  <p:cSld name="Contenu avec légen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629840" y="342900"/>
            <a:ext cx="294917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887390" y="740569"/>
            <a:ext cx="4629151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629840" y="1543050"/>
            <a:ext cx="2949179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>
  <p:cSld name="Image avec légen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629840" y="342900"/>
            <a:ext cx="294917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/>
          <p:nvPr>
            <p:ph idx="2" type="pic"/>
          </p:nvPr>
        </p:nvSpPr>
        <p:spPr>
          <a:xfrm>
            <a:off x="3887390" y="740569"/>
            <a:ext cx="4629151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629840" y="1543050"/>
            <a:ext cx="2949179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94" name="Google Shape;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293" y="-72028"/>
            <a:ext cx="9278586" cy="521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5" name="Google Shape;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/>
          <p:nvPr/>
        </p:nvSpPr>
        <p:spPr>
          <a:xfrm>
            <a:off x="1305877" y="1851660"/>
            <a:ext cx="6532247" cy="1440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r>
              <a:rPr b="0" i="0" lang="fr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Histopatholgic Cancer Detection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97" name="Google Shape;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91" y="90104"/>
            <a:ext cx="1795526" cy="73634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/>
        </p:nvSpPr>
        <p:spPr>
          <a:xfrm>
            <a:off x="148242" y="3182515"/>
            <a:ext cx="1907276" cy="1304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Hassan Youssef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Fazazi Zeid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Mastier Lucas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Aliev Rashid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/>
        </p:nvSpPr>
        <p:spPr>
          <a:xfrm>
            <a:off x="7052840" y="3182515"/>
            <a:ext cx="1907276" cy="1304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Data-Science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Domin Wandrille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L3 DANT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95" name="Google Shape;1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96" name="Google Shape;1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2178121" y="177329"/>
            <a:ext cx="4517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 Curve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2" id="198" name="Google Shape;19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841" y="1429950"/>
            <a:ext cx="3970634" cy="356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99" name="Google Shape;19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2375" y="1429975"/>
            <a:ext cx="3911635" cy="356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0" name="Google Shape;20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88875" y="807550"/>
            <a:ext cx="713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AUC Curve </a:t>
            </a:r>
            <a:r>
              <a:rPr lang="fr" sz="1300">
                <a:solidFill>
                  <a:schemeClr val="lt1"/>
                </a:solidFill>
              </a:rPr>
              <a:t>tells how much the model is capable of distinguishing between classes. Higher the AUC, the better the model is at predicting 0 classes as 0 and 1 classes as 1.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208" name="Google Shape;2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09" name="Google Shape;20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790" y="1417424"/>
            <a:ext cx="4744603" cy="1092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4" id="210" name="Google Shape;21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3534" y="2814434"/>
            <a:ext cx="1687116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792842" y="173863"/>
            <a:ext cx="5229671" cy="1021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 performance &amp; tuning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3" id="212" name="Google Shape;21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3086" y="898154"/>
            <a:ext cx="1386124" cy="403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3" name="Google Shape;21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321382" y="4811070"/>
            <a:ext cx="193968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220" name="Google Shape;2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1792842" y="173864"/>
            <a:ext cx="5229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i="0" lang="fr" sz="3200" u="none" cap="none" strike="noStrike">
                <a:solidFill>
                  <a:srgbClr val="FFFFFF"/>
                </a:solidFill>
              </a:rPr>
              <a:t>Transfer Learning VGG 16</a:t>
            </a:r>
            <a:endParaRPr i="0" sz="320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Image" id="222" name="Google Shape;22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321382" y="4811070"/>
            <a:ext cx="193950" cy="207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534525" y="1070273"/>
            <a:ext cx="2949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fr" sz="1300" u="none" cap="none" strike="noStrike">
                <a:solidFill>
                  <a:srgbClr val="FFFFFF"/>
                </a:solidFill>
              </a:rPr>
              <a:t>ImageNet est une gigantesque base de données de plus de 14 millions d’images labellisées réparties dans plus de 1000 classes, en 2014.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i="0" lang="fr" sz="1300" u="none" cap="none" strike="noStrike">
                <a:solidFill>
                  <a:srgbClr val="FFFFFF"/>
                </a:solidFill>
              </a:rPr>
              <a:t>Le modèle de VGG16 a atteint une précision de 92.7% sur Imagenet ce qui est un des meilleurs scores obtenus.</a:t>
            </a:r>
            <a:endParaRPr i="0" sz="1300" u="none" cap="none" strike="noStrike">
              <a:solidFill>
                <a:srgbClr val="FFFFFF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6">
            <a:alphaModFix/>
          </a:blip>
          <a:srcRect b="29241" l="23886" r="8523" t="65921"/>
          <a:stretch/>
        </p:blipFill>
        <p:spPr>
          <a:xfrm>
            <a:off x="39050" y="3163475"/>
            <a:ext cx="6241824" cy="3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8425" y="1004260"/>
            <a:ext cx="2385025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8351" y="1002751"/>
            <a:ext cx="2385025" cy="189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5063" y="3029073"/>
            <a:ext cx="2172500" cy="20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05" name="Google Shape;1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06" name="Google Shape;1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/>
        </p:nvSpPr>
        <p:spPr>
          <a:xfrm>
            <a:off x="1903385" y="210942"/>
            <a:ext cx="5337231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342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Présentation du dataset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08" name="Google Shape;1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996" y="979949"/>
            <a:ext cx="4832670" cy="3395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9" name="Google Shape;10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2849" y="985481"/>
            <a:ext cx="3244885" cy="1220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804" y="3295358"/>
            <a:ext cx="3228976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5526917" y="3040471"/>
            <a:ext cx="1739803" cy="209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dataset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2" name="Google Shape;11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18" name="Google Shape;1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19" name="Google Shape;1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20" name="Google Shape;12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875" y="813587"/>
            <a:ext cx="6572250" cy="351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27" name="Google Shape;1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28" name="Google Shape;1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/>
        </p:nvSpPr>
        <p:spPr>
          <a:xfrm>
            <a:off x="2313146" y="210941"/>
            <a:ext cx="4517708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1" id="130" name="Google Shape;1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238" y="1584962"/>
            <a:ext cx="4287896" cy="2133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131" name="Google Shape;13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8373" y="850307"/>
            <a:ext cx="3973196" cy="360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38" name="Google Shape;1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2313146" y="210941"/>
            <a:ext cx="4517708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521512" y="1429278"/>
            <a:ext cx="7269939" cy="2752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Charger le data set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Préparer le data 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Entrainer les modèles (Forward &amp; Back Propagation)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Tester les modèles (Forward Propagation)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fr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Analyser statistiquement les résultats prédictifs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142" name="Google Shape;1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070" y="1419753"/>
            <a:ext cx="3210146" cy="963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50" name="Google Shape;1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2313146" y="210941"/>
            <a:ext cx="4517708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ImageDataGenerator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861470" y="3431158"/>
            <a:ext cx="3793808" cy="697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fit_generator et predict_generator are  deprecated. fit and predict support generators.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4" id="153" name="Google Shape;15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9216" y="1331911"/>
            <a:ext cx="3862388" cy="1878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54" name="Google Shape;15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395" y="1331911"/>
            <a:ext cx="3969160" cy="2573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5" name="Google Shape;15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62" name="Google Shape;1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2313146" y="210941"/>
            <a:ext cx="4517708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TensorBoard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2" id="164" name="Google Shape;16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272" y="858010"/>
            <a:ext cx="2349728" cy="3916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9" id="165" name="Google Shape;16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858011"/>
            <a:ext cx="2141680" cy="3916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73" name="Google Shape;1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1711880" y="210943"/>
            <a:ext cx="5720240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Classifcation Metrics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" id="175" name="Google Shape;1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396" y="1175146"/>
            <a:ext cx="4317209" cy="3148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2"/>
            <a:ext cx="9144000" cy="5136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83" name="Google Shape;1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0"/>
            <a:ext cx="642938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1692829" y="210943"/>
            <a:ext cx="5758340" cy="544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fr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Confusion Matrix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2" id="185" name="Google Shape;18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4853" y="850062"/>
            <a:ext cx="2197147" cy="1939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86" name="Google Shape;18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8438" y="2789688"/>
            <a:ext cx="2193563" cy="1939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87" name="Google Shape;18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1999" y="850062"/>
            <a:ext cx="2193563" cy="193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2" id="188" name="Google Shape;18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99" y="2789687"/>
            <a:ext cx="2193563" cy="1939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" name="Google Shape;18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891" y="90103"/>
            <a:ext cx="1795526" cy="73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379313" y="4811070"/>
            <a:ext cx="136037" cy="18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fr" sz="9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